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-3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0A4A6-A0E6-434A-9B6E-4CB0C103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0532F5-9A94-434C-8066-E5ECB66CB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B6C94-E429-4B9F-A1C7-99F4C161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5C327-FA5A-4699-8637-0CE67FD5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EB470-3566-48B6-A35A-376B98FD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3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4343-C64B-4947-97AC-CC815790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8476A2-E18C-44E8-90CF-7D8196167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78C0-B871-403A-9C08-4BD33CF3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DD6D3-6940-4798-B326-82E82F19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B2426-8C1A-47FF-BBF1-F41C5630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3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15883D-331C-49A1-A1E8-FB91EB028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4D1824-0698-447E-9D71-499A91FF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8D493-00D5-4D0F-8F02-F7060A47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1C830-7502-4B52-8759-993B80E2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3ADAD-AE3E-437B-894B-E4EF06FF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47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852ED-D730-4AD8-B24D-CB03F965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1CE2B-9B08-4D67-A5BE-72C9FAD1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C46DC-3BA1-4975-A71E-0E5C417C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F8338-FE9F-4004-B4C7-8E463F5F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EF39A-249C-4454-AC00-492F1FAF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0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730A2-EF85-4845-847A-24B4970D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E0845A-1B5C-4B74-B006-8DD649386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773CB-A770-4B0D-915D-FCE8B64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94B70-1B21-4033-91CD-3415D14F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83B6F-4942-4EFE-9BE7-24BE8318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8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8F828-DE1B-47AD-81BA-AA23A53A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6F784-DF6B-4D36-80E2-38068B2A6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BD9BA-7BE5-4CD2-BA4F-3FAEBC557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32F41-401D-463A-96B8-F8ED96D7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E3834-5394-4E55-A97A-8CCD6D07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BE14F2-9514-4D54-85F0-2938A637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6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2304-2015-49B8-8882-00D6F6CD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6C602-314A-4A8F-B1DA-FCC77698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38864-0182-46F6-AC20-7D61F4FD2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F6B8F2-FB79-4AAA-BE20-E72C5FC75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8F6405-3ABD-4862-9603-BAB4BEE2E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2BEB0-9CF8-45E2-B086-EC527DBE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8AEF3B-0717-4AB9-903C-CA5DA05A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504D39-3564-40EF-A35C-05B8DA30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9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246C6-35AE-4256-BF22-9165867A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0E8348-39F3-4B43-9805-52DA9179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2EFE1-7441-40A5-9EF3-FAB14A6A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0F5A62-D1E6-4679-8F97-C71D8860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AE91CE-0A9D-44C4-A688-3EE5BEAFC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8B18E-E78A-4236-A0CB-3A4682F8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89271-5DC1-4443-BCC1-0AB25B4C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7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36A43-388D-409D-9D8A-ED2DD7DC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2111D-8C18-4D60-9100-70E3DA42F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07527-B960-48F7-894E-3A89EA27D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E8B7AE-367D-4D28-9832-1592507D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096612-1456-4EAD-A230-D840C650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21AB57-C690-42BA-BA00-1BED7BC5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9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68B3-9512-4AB9-A96A-956531E0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622A48-7DB7-4134-8127-2434A43BD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44933-9CC5-4F39-9FE4-75DE7D60E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38990A-77C3-44EC-BDE0-3EA9599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45138E-990C-4E03-AB5B-F0FE8F50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8F9D8-709B-4518-BA7B-39A7A191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6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2DFFC8-2C6A-4E43-845A-2DC0DFAB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2D531-EBE2-42BF-A0C1-CFF595F46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7561E-8FD3-4F7F-927E-F1F11B718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2E36F-F00B-4EB8-B01B-7F8393FB481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BFE69-99A7-4B00-B514-E4EDDA59F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70B79-5BD7-4BF5-BF77-F9F416A8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96437-FCDD-4EDF-9D77-79A40C1E6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3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juhong-rdv/Find_Hidden_Object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juhong-rdv/Find_Hidden_Object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uhong-rdv/Find_Hidden_Objec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juhong@rdv.a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7E55A-07FD-4F39-B293-D7F9693AC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Computer Vision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DE29AF-9916-420D-92D2-77C8F4A85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5A3E13-A530-4D8D-A538-0974545763BE}"/>
              </a:ext>
            </a:extLst>
          </p:cNvPr>
          <p:cNvGrpSpPr/>
          <p:nvPr/>
        </p:nvGrpSpPr>
        <p:grpSpPr>
          <a:xfrm>
            <a:off x="4410891" y="4619163"/>
            <a:ext cx="3370217" cy="1277273"/>
            <a:chOff x="3809277" y="4457463"/>
            <a:chExt cx="3370217" cy="12772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A267B5-B174-42CB-97F2-D5AD82907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277" y="4553400"/>
              <a:ext cx="1084940" cy="1085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EF8475-FF57-4B63-A94D-186953B7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282" y="4499994"/>
              <a:ext cx="1192212" cy="11922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69B342-ABAE-4DAA-A173-122FC729F40F}"/>
                </a:ext>
              </a:extLst>
            </p:cNvPr>
            <p:cNvSpPr txBox="1"/>
            <p:nvPr/>
          </p:nvSpPr>
          <p:spPr>
            <a:xfrm>
              <a:off x="5051861" y="4457463"/>
              <a:ext cx="777777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700" dirty="0"/>
                <a:t>X</a:t>
              </a:r>
              <a:endParaRPr lang="ko-KR" altLang="en-US" sz="7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891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EC09B-EF8B-4209-B704-0D3D619E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Template Matching</a:t>
            </a:r>
            <a:endParaRPr lang="ko-KR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5750D4-5CB8-4264-96C8-1839E792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813"/>
            <a:ext cx="96012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4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C3A6-F4BE-48A3-8E22-9981B9BD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비전으로 자동 숨은 그림 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54E01-00A8-4030-AC09-B027949D1E65}"/>
              </a:ext>
            </a:extLst>
          </p:cNvPr>
          <p:cNvSpPr txBox="1"/>
          <p:nvPr/>
        </p:nvSpPr>
        <p:spPr>
          <a:xfrm>
            <a:off x="838200" y="15060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https://github.com/juhong-rdv/Find_Hidden_Object.git</a:t>
            </a:r>
            <a:r>
              <a:rPr lang="ko-KR" altLang="en-US" dirty="0"/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64BACC-C104-40D7-9B40-1BE7ACC9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3007"/>
            <a:ext cx="620372" cy="2700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471675-7B97-4CE8-B313-35243F50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81" y="2101345"/>
            <a:ext cx="3722228" cy="42842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DDDDB8-B206-4F9C-AE10-76A5B9E1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1344"/>
            <a:ext cx="3722228" cy="42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8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C3A6-F4BE-48A3-8E22-9981B9BD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숨은 그림 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54E01-00A8-4030-AC09-B027949D1E65}"/>
              </a:ext>
            </a:extLst>
          </p:cNvPr>
          <p:cNvSpPr txBox="1"/>
          <p:nvPr/>
        </p:nvSpPr>
        <p:spPr>
          <a:xfrm>
            <a:off x="838200" y="15060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https://github.com/juhong-rdv/Find_Hidden_Object.git</a:t>
            </a:r>
            <a:r>
              <a:rPr lang="ko-KR" altLang="en-US" dirty="0"/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64BACC-C104-40D7-9B40-1BE7ACC9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50" y="2330435"/>
            <a:ext cx="620372" cy="270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8CB75-9370-4D19-BF3E-957790A785BA}"/>
              </a:ext>
            </a:extLst>
          </p:cNvPr>
          <p:cNvSpPr txBox="1"/>
          <p:nvPr/>
        </p:nvSpPr>
        <p:spPr>
          <a:xfrm>
            <a:off x="838200" y="2785145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템플릿 기본 사이즈 </a:t>
            </a:r>
            <a:r>
              <a:rPr lang="en-US" altLang="ko-KR" dirty="0"/>
              <a:t>: 85 x 37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02215-DA72-4BA0-8CF5-493AD8F66CBD}"/>
              </a:ext>
            </a:extLst>
          </p:cNvPr>
          <p:cNvSpPr txBox="1"/>
          <p:nvPr/>
        </p:nvSpPr>
        <p:spPr>
          <a:xfrm>
            <a:off x="838200" y="3325604"/>
            <a:ext cx="834074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랜덤 위치 변환 </a:t>
            </a:r>
            <a:r>
              <a:rPr lang="en-US" altLang="ko-KR" dirty="0"/>
              <a:t>(</a:t>
            </a:r>
            <a:r>
              <a:rPr lang="ko-KR" altLang="en-US" dirty="0"/>
              <a:t>조건 </a:t>
            </a:r>
            <a:r>
              <a:rPr lang="en-US" altLang="ko-KR" dirty="0"/>
              <a:t>: </a:t>
            </a:r>
            <a:r>
              <a:rPr lang="ko-KR" altLang="en-US" dirty="0"/>
              <a:t>입력 이미지 안에 템플릿 이미지가 온전히 위치 한다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랜덤 회전 변환 </a:t>
            </a:r>
            <a:r>
              <a:rPr lang="en-US" altLang="ko-KR" dirty="0"/>
              <a:t>(</a:t>
            </a:r>
            <a:r>
              <a:rPr lang="ko-KR" altLang="en-US" dirty="0"/>
              <a:t>조건 </a:t>
            </a:r>
            <a:r>
              <a:rPr lang="en-US" altLang="ko-KR" dirty="0"/>
              <a:t>: 10</a:t>
            </a:r>
            <a:r>
              <a:rPr lang="ko-KR" altLang="en-US" dirty="0"/>
              <a:t>도 단위로 </a:t>
            </a:r>
            <a:r>
              <a:rPr lang="en-US" altLang="ko-KR" dirty="0"/>
              <a:t>0~350</a:t>
            </a:r>
            <a:r>
              <a:rPr lang="ko-KR" altLang="en-US" dirty="0"/>
              <a:t>도 회전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랜덤 스케일 변환 </a:t>
            </a:r>
            <a:r>
              <a:rPr lang="en-US" altLang="ko-KR" dirty="0"/>
              <a:t>(</a:t>
            </a:r>
            <a:r>
              <a:rPr lang="ko-KR" altLang="en-US" dirty="0"/>
              <a:t>조건 </a:t>
            </a:r>
            <a:r>
              <a:rPr lang="en-US" altLang="ko-KR" dirty="0"/>
              <a:t>: </a:t>
            </a:r>
            <a:r>
              <a:rPr lang="ko-KR" altLang="en-US" dirty="0"/>
              <a:t>기본 사이즈 기준으로 </a:t>
            </a:r>
            <a:r>
              <a:rPr lang="en-US" altLang="ko-KR" dirty="0"/>
              <a:t>0.5, 1, 1.5</a:t>
            </a:r>
            <a:r>
              <a:rPr lang="ko-KR" altLang="en-US" dirty="0"/>
              <a:t>의 스케일 변환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2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C3A6-F4BE-48A3-8E22-9981B9BD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숨은 그림 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54E01-00A8-4030-AC09-B027949D1E65}"/>
              </a:ext>
            </a:extLst>
          </p:cNvPr>
          <p:cNvSpPr txBox="1"/>
          <p:nvPr/>
        </p:nvSpPr>
        <p:spPr>
          <a:xfrm>
            <a:off x="838200" y="15060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https://github.com/juhong-rdv/Find_Hidden_Object.git</a:t>
            </a:r>
            <a:r>
              <a:rPr lang="ko-KR" altLang="en-US" dirty="0"/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370BE4-5E9F-4B03-9B0F-6217948C3F7F}"/>
              </a:ext>
            </a:extLst>
          </p:cNvPr>
          <p:cNvGrpSpPr/>
          <p:nvPr/>
        </p:nvGrpSpPr>
        <p:grpSpPr>
          <a:xfrm>
            <a:off x="3988096" y="2004084"/>
            <a:ext cx="3703406" cy="4262548"/>
            <a:chOff x="3554869" y="2230327"/>
            <a:chExt cx="3703406" cy="42625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375D44-5E87-4B77-B5DE-DAA0DE161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869" y="2230327"/>
              <a:ext cx="3703406" cy="42625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AFB26CC-04E8-47FC-A8D9-5D89ACDC3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0000">
              <a:off x="5559183" y="2967230"/>
              <a:ext cx="620372" cy="2700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3C57D3-10D9-4ED3-8B5A-794E831C68D2}"/>
                </a:ext>
              </a:extLst>
            </p:cNvPr>
            <p:cNvSpPr/>
            <p:nvPr/>
          </p:nvSpPr>
          <p:spPr>
            <a:xfrm>
              <a:off x="5566552" y="2777845"/>
              <a:ext cx="605634" cy="6488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A7FC27-9006-46A3-AEC5-92FE7ED15E41}"/>
              </a:ext>
            </a:extLst>
          </p:cNvPr>
          <p:cNvSpPr txBox="1"/>
          <p:nvPr/>
        </p:nvSpPr>
        <p:spPr>
          <a:xfrm>
            <a:off x="4973215" y="63953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회전 변환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B6509E-D0FE-42CE-B456-17EB20908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5" y="2004084"/>
            <a:ext cx="3703406" cy="4262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7EA129-C5F9-4AEA-896F-F97CD69AA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92" y="5326167"/>
            <a:ext cx="620372" cy="2700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33E154-18A0-4C0E-90ED-B04664FB26D3}"/>
              </a:ext>
            </a:extLst>
          </p:cNvPr>
          <p:cNvSpPr/>
          <p:nvPr/>
        </p:nvSpPr>
        <p:spPr>
          <a:xfrm>
            <a:off x="1898330" y="5271804"/>
            <a:ext cx="605634" cy="391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551C21-61D8-492D-92AB-E118B40A5BE8}"/>
              </a:ext>
            </a:extLst>
          </p:cNvPr>
          <p:cNvGrpSpPr/>
          <p:nvPr/>
        </p:nvGrpSpPr>
        <p:grpSpPr>
          <a:xfrm>
            <a:off x="7794097" y="2004084"/>
            <a:ext cx="3703406" cy="4262548"/>
            <a:chOff x="3554869" y="2230327"/>
            <a:chExt cx="3703406" cy="426254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58DB019-E841-4D5F-A3DB-9103F7DB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869" y="2230327"/>
              <a:ext cx="3703406" cy="426254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542F08D-A4E7-40B0-B15C-8029927B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0000">
              <a:off x="4397223" y="4103774"/>
              <a:ext cx="945056" cy="41137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7420A1-96FC-4E43-9362-9AAE6A7EA52F}"/>
                </a:ext>
              </a:extLst>
            </p:cNvPr>
            <p:cNvSpPr/>
            <p:nvPr/>
          </p:nvSpPr>
          <p:spPr>
            <a:xfrm>
              <a:off x="4465540" y="3880585"/>
              <a:ext cx="812456" cy="890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F8A880-D552-476D-B66E-ED03D09C7F48}"/>
              </a:ext>
            </a:extLst>
          </p:cNvPr>
          <p:cNvSpPr txBox="1"/>
          <p:nvPr/>
        </p:nvSpPr>
        <p:spPr>
          <a:xfrm>
            <a:off x="8939196" y="639536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스케일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8C1D4-FA94-458E-AC52-F7C04DA9B966}"/>
              </a:ext>
            </a:extLst>
          </p:cNvPr>
          <p:cNvSpPr txBox="1"/>
          <p:nvPr/>
        </p:nvSpPr>
        <p:spPr>
          <a:xfrm>
            <a:off x="1167214" y="63953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위치 변환</a:t>
            </a:r>
          </a:p>
        </p:txBody>
      </p:sp>
    </p:spTree>
    <p:extLst>
      <p:ext uri="{BB962C8B-B14F-4D97-AF65-F5344CB8AC3E}">
        <p14:creationId xmlns:p14="http://schemas.microsoft.com/office/powerpoint/2010/main" val="24192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C3A6-F4BE-48A3-8E22-9981B9BD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숨은 그림 찾기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E673D-416E-4707-982E-80A04BF380BF}"/>
              </a:ext>
            </a:extLst>
          </p:cNvPr>
          <p:cNvSpPr txBox="1"/>
          <p:nvPr/>
        </p:nvSpPr>
        <p:spPr>
          <a:xfrm>
            <a:off x="890273" y="3709847"/>
            <a:ext cx="8981946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평가표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동일한 템플릿 변환 조건에서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검출 정확도 </a:t>
            </a:r>
            <a:r>
              <a:rPr lang="en-US" altLang="ko-KR" dirty="0"/>
              <a:t>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검출 속도 </a:t>
            </a:r>
            <a:r>
              <a:rPr lang="en-US" altLang="ko-KR" dirty="0"/>
              <a:t>: 30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코드사이즈 </a:t>
            </a:r>
            <a:r>
              <a:rPr lang="en-US" altLang="ko-KR" dirty="0"/>
              <a:t>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제출일 </a:t>
            </a:r>
            <a:r>
              <a:rPr lang="en-US" altLang="ko-KR" dirty="0"/>
              <a:t>: 10</a:t>
            </a:r>
          </a:p>
          <a:p>
            <a:endParaRPr lang="en-US" altLang="ko-KR" dirty="0"/>
          </a:p>
          <a:p>
            <a:r>
              <a:rPr lang="ko-KR" altLang="en-US" dirty="0"/>
              <a:t>을 기준으로 </a:t>
            </a:r>
            <a:r>
              <a:rPr lang="en-US" altLang="ko-KR" dirty="0"/>
              <a:t>RANK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F13D5-A48B-480E-8C40-D66D1AB74F44}"/>
              </a:ext>
            </a:extLst>
          </p:cNvPr>
          <p:cNvSpPr txBox="1"/>
          <p:nvPr/>
        </p:nvSpPr>
        <p:spPr>
          <a:xfrm>
            <a:off x="890273" y="1507804"/>
            <a:ext cx="8981946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제출방법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Exam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혹은 전체 동작 코드를 포함하는 </a:t>
            </a:r>
            <a:r>
              <a:rPr lang="en-US" altLang="ko-KR" u="sng" dirty="0" err="1"/>
              <a:t>github</a:t>
            </a:r>
            <a:r>
              <a:rPr lang="en-US" altLang="ko-KR" u="sng" dirty="0"/>
              <a:t> </a:t>
            </a:r>
            <a:r>
              <a:rPr lang="ko-KR" altLang="en-US" u="sng" dirty="0"/>
              <a:t>주소</a:t>
            </a:r>
            <a:r>
              <a:rPr lang="ko-KR" altLang="en-US" dirty="0"/>
              <a:t>를 아래의 이메일로 전달</a:t>
            </a:r>
            <a:endParaRPr lang="en-US" altLang="ko-KR" dirty="0"/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juhong@rdv.ai</a:t>
            </a:r>
            <a:r>
              <a:rPr lang="en-US" altLang="ko-KR" dirty="0"/>
              <a:t> </a:t>
            </a:r>
            <a:r>
              <a:rPr lang="ko-KR" altLang="en-US" dirty="0"/>
              <a:t>혹은 교수님과 협의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메일</a:t>
            </a:r>
            <a:r>
              <a:rPr lang="en-US" altLang="ko-KR" dirty="0"/>
              <a:t> </a:t>
            </a:r>
            <a:r>
              <a:rPr lang="ko-KR" altLang="en-US" dirty="0"/>
              <a:t>제목 </a:t>
            </a:r>
            <a:r>
              <a:rPr lang="en-US" altLang="ko-KR" dirty="0"/>
              <a:t>: [</a:t>
            </a:r>
            <a:r>
              <a:rPr lang="ko-KR" altLang="en-US" dirty="0"/>
              <a:t>선문대학교</a:t>
            </a:r>
            <a:r>
              <a:rPr lang="en-US" altLang="ko-KR" dirty="0"/>
              <a:t>] </a:t>
            </a:r>
            <a:r>
              <a:rPr lang="ko-KR" altLang="en-US" dirty="0"/>
              <a:t>헤더를 붙여 주세요</a:t>
            </a:r>
            <a:r>
              <a:rPr lang="en-US" altLang="ko-KR" dirty="0"/>
              <a:t>. </a:t>
            </a:r>
            <a:r>
              <a:rPr lang="ko-KR" altLang="en-US" dirty="0"/>
              <a:t>그래야 누락이 발생하지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97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0_11_09_18_02_48_358">
            <a:hlinkClick r:id="" action="ppaction://media"/>
            <a:extLst>
              <a:ext uri="{FF2B5EF4-FFF2-40B4-BE49-F238E27FC236}">
                <a16:creationId xmlns:a16="http://schemas.microsoft.com/office/drawing/2014/main" id="{9052EDCA-B916-494A-AAAC-263603182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201352" cy="6858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81C5C4-52D1-4926-AFBE-0827B5BE2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88" y="236220"/>
            <a:ext cx="371475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E1957-A596-4CC9-8125-5DF7E551A095}"/>
              </a:ext>
            </a:extLst>
          </p:cNvPr>
          <p:cNvSpPr txBox="1"/>
          <p:nvPr/>
        </p:nvSpPr>
        <p:spPr>
          <a:xfrm>
            <a:off x="9835102" y="1194554"/>
            <a:ext cx="7775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6A5D1"/>
                </a:solidFill>
              </a:rPr>
              <a:t>rdv.ai</a:t>
            </a:r>
            <a:endParaRPr lang="ko-KR" altLang="en-US" b="1" dirty="0">
              <a:solidFill>
                <a:srgbClr val="26A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189</Words>
  <Application>Microsoft Office PowerPoint</Application>
  <PresentationFormat>와이드스크린</PresentationFormat>
  <Paragraphs>36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Computer Vision</vt:lpstr>
      <vt:lpstr>Template Matching</vt:lpstr>
      <vt:lpstr>컴퓨터 비전으로 자동 숨은 그림 찾기</vt:lpstr>
      <vt:lpstr>숨은 그림 찾기</vt:lpstr>
      <vt:lpstr>숨은 그림 찾기</vt:lpstr>
      <vt:lpstr>숨은 그림 찾기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주홍</dc:creator>
  <cp:lastModifiedBy>주홍</cp:lastModifiedBy>
  <cp:revision>18</cp:revision>
  <dcterms:created xsi:type="dcterms:W3CDTF">2020-11-11T13:41:48Z</dcterms:created>
  <dcterms:modified xsi:type="dcterms:W3CDTF">2020-11-12T03:33:55Z</dcterms:modified>
</cp:coreProperties>
</file>